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Platypi Medium"/>
      <p:regular r:id="rId14"/>
    </p:embeddedFont>
    <p:embeddedFont>
      <p:font typeface="Source Serif Pro" panose="02040603050405020204" pitchFamily="18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3238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0878"/>
            <a:ext cx="7556421" cy="1393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400" dirty="0">
                <a:solidFill>
                  <a:schemeClr val="accent1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Fire</a:t>
            </a:r>
            <a:r>
              <a:rPr lang="en-US" sz="5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</a:t>
            </a:r>
            <a:r>
              <a:rPr lang="en-US" sz="5400" dirty="0">
                <a:solidFill>
                  <a:schemeClr val="accent1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Detection and Alarm System in C++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E7497B-2C38-A743-DC64-BB1B8E26FBC6}"/>
              </a:ext>
            </a:extLst>
          </p:cNvPr>
          <p:cNvSpPr/>
          <p:nvPr/>
        </p:nvSpPr>
        <p:spPr>
          <a:xfrm>
            <a:off x="4806176" y="4638908"/>
            <a:ext cx="3702204" cy="25424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J. Sahithi(192211980)</a:t>
            </a:r>
          </a:p>
          <a:p>
            <a:pPr algn="ctr"/>
            <a:r>
              <a:rPr lang="en-US" dirty="0"/>
              <a:t>J. Jyothi Priya(192211978)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7980" y="1573049"/>
            <a:ext cx="5486400" cy="779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Conclusion: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77980" y="2509024"/>
            <a:ext cx="7372231" cy="3037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Designing a comprehensive fire detection and alarm system is a crucial step in safeguarding lives and property. By leveraging C++ and integrating various sensors, control panels, and notification mechanisms, developers can create a robust and reliable system that provides early warning, coordinated response, and continuous monitoring capabilities.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F0A707-D843-D0F1-1954-4827850BF6E1}"/>
              </a:ext>
            </a:extLst>
          </p:cNvPr>
          <p:cNvSpPr/>
          <p:nvPr/>
        </p:nvSpPr>
        <p:spPr>
          <a:xfrm>
            <a:off x="7315200" y="7705493"/>
            <a:ext cx="1460810" cy="3010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no:10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96C71-2900-F2A8-535C-4BCD3ED3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157" y="0"/>
            <a:ext cx="14918558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6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443" y="1218128"/>
            <a:ext cx="7701915" cy="1287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Introduction to Fire Detection and Alarm Systems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7443" y="3046333"/>
            <a:ext cx="463510" cy="463510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6369725" y="3123486"/>
            <a:ext cx="13882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876931" y="3046333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Rapid Response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876931" y="3491746"/>
            <a:ext cx="3078480" cy="1977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Fire detection and alarm systems are designed to quickly identify and alert occupants of potential fire hazards, enabling timely evacuation and emergency response.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1389" y="3046333"/>
            <a:ext cx="463510" cy="463510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10293310" y="3123486"/>
            <a:ext cx="19966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830878" y="3046333"/>
            <a:ext cx="3078480" cy="64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Comprehensive Monitoring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830878" y="3813572"/>
            <a:ext cx="3078480" cy="1647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These systems continuously monitor for signs of fire, such as smoke, heat, and flame, in order to trigger the appropriate alarms and notifications.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7443" y="5906810"/>
            <a:ext cx="463510" cy="463510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3" name="Text 10"/>
          <p:cNvSpPr/>
          <p:nvPr/>
        </p:nvSpPr>
        <p:spPr>
          <a:xfrm>
            <a:off x="6342698" y="5983962"/>
            <a:ext cx="19288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876931" y="5906810"/>
            <a:ext cx="2609731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Integrated Approach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876931" y="6352223"/>
            <a:ext cx="7032427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Modern fire alarm systems integrate various sensors, control panels, and communication channels to provide a holistic solution for fire safety.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407D8-3DC2-89CB-BEE3-8BF18BFF02A6}"/>
              </a:ext>
            </a:extLst>
          </p:cNvPr>
          <p:cNvSpPr/>
          <p:nvPr/>
        </p:nvSpPr>
        <p:spPr>
          <a:xfrm>
            <a:off x="12935415" y="7817005"/>
            <a:ext cx="1550019" cy="3066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no:2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Components of a Fire Detection and Alarm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Sensors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Smoke detectors, heat sensors, and flame detectors are the primary means of detecting fire hazards.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Control Panels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control panel acts as the brain of the system, monitoring inputs, processing data, and coordinating the appropriate response.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Notification Devices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Sirens, strobes, and digital displays are used to alert occupants and emergency personnel of a fire incident.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01793C-4B54-2F54-51B3-ECF173F1450C}"/>
              </a:ext>
            </a:extLst>
          </p:cNvPr>
          <p:cNvSpPr/>
          <p:nvPr/>
        </p:nvSpPr>
        <p:spPr>
          <a:xfrm>
            <a:off x="12901961" y="7805854"/>
            <a:ext cx="1616927" cy="3010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n0:3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847" y="674013"/>
            <a:ext cx="7703106" cy="1286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Sensor and Detection in Fire Alarm Systems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504146" y="2269093"/>
            <a:ext cx="22860" cy="5286375"/>
          </a:xfrm>
          <a:prstGeom prst="roundRect">
            <a:avLst>
              <a:gd name="adj" fmla="val 135069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724233" y="2720578"/>
            <a:ext cx="720447" cy="22860"/>
          </a:xfrm>
          <a:prstGeom prst="roundRect">
            <a:avLst>
              <a:gd name="adj" fmla="val 135069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284059" y="2500551"/>
            <a:ext cx="463034" cy="463034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7" name="Text 4"/>
          <p:cNvSpPr/>
          <p:nvPr/>
        </p:nvSpPr>
        <p:spPr>
          <a:xfrm>
            <a:off x="6446222" y="2577703"/>
            <a:ext cx="13870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47623" y="2474833"/>
            <a:ext cx="257306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Smoke Detection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7623" y="2919889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Smoke detectors use optical or ionization sensors to identify the presence of smoke particles, triggering the alarm system.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24233" y="4441508"/>
            <a:ext cx="720447" cy="22860"/>
          </a:xfrm>
          <a:prstGeom prst="roundRect">
            <a:avLst>
              <a:gd name="adj" fmla="val 135069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284059" y="4221480"/>
            <a:ext cx="463034" cy="463034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6415742" y="4298633"/>
            <a:ext cx="19954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47623" y="4195763"/>
            <a:ext cx="257306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Heat Sensing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47623" y="4640818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Heat detectors monitor the ambient temperature and activate the alarm when a predetermined heat threshold is exceeded.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24233" y="6162437"/>
            <a:ext cx="720447" cy="22860"/>
          </a:xfrm>
          <a:prstGeom prst="roundRect">
            <a:avLst>
              <a:gd name="adj" fmla="val 135069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4059" y="5942409"/>
            <a:ext cx="463034" cy="463034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6419195" y="6019562"/>
            <a:ext cx="192762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47623" y="5916692"/>
            <a:ext cx="257306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Flame Sensing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47623" y="6361748"/>
            <a:ext cx="6262330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Flame detectors utilize infrared or ultraviolet sensors to directly identify the presence of an open flame, providing rapid fire detection.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4E199-5A98-4927-38EE-F294E6F2C056}"/>
              </a:ext>
            </a:extLst>
          </p:cNvPr>
          <p:cNvSpPr/>
          <p:nvPr/>
        </p:nvSpPr>
        <p:spPr>
          <a:xfrm>
            <a:off x="12846206" y="7839307"/>
            <a:ext cx="1628078" cy="245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no:4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669" y="613410"/>
            <a:ext cx="7586663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Alarm Activation and Notifications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8669" y="2337792"/>
            <a:ext cx="3682127" cy="2349937"/>
          </a:xfrm>
          <a:prstGeom prst="roundRect">
            <a:avLst>
              <a:gd name="adj" fmla="val 1420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001078" y="2560201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Audible Alarms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1078" y="3041333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Sirens and bells are used to alert occupants of a fire emergency, prompting them to evacuate the building.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204" y="2337792"/>
            <a:ext cx="3682127" cy="2349937"/>
          </a:xfrm>
          <a:prstGeom prst="roundRect">
            <a:avLst>
              <a:gd name="adj" fmla="val 1420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4905613" y="2560201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Visual Alarms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05613" y="3041333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Strobes and flashing lights provide a visual indication of a fire alarm, especially for the hearing impaired.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78669" y="4910138"/>
            <a:ext cx="3682127" cy="2705933"/>
          </a:xfrm>
          <a:prstGeom prst="roundRect">
            <a:avLst>
              <a:gd name="adj" fmla="val 1233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1001078" y="5132546"/>
            <a:ext cx="2906673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Remote Notifications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1078" y="5613678"/>
            <a:ext cx="3237309" cy="1779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system can be programmed to send alert messages to emergency services, facility managers, and other relevant stakeholders.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3204" y="4910138"/>
            <a:ext cx="3682127" cy="2705933"/>
          </a:xfrm>
          <a:prstGeom prst="roundRect">
            <a:avLst>
              <a:gd name="adj" fmla="val 1233"/>
            </a:avLst>
          </a:prstGeom>
          <a:solidFill>
            <a:srgbClr val="F9F7F7"/>
          </a:solidFill>
          <a:ln/>
        </p:spPr>
      </p:sp>
      <p:sp>
        <p:nvSpPr>
          <p:cNvPr id="14" name="Text 11"/>
          <p:cNvSpPr/>
          <p:nvPr/>
        </p:nvSpPr>
        <p:spPr>
          <a:xfrm>
            <a:off x="4905613" y="5132546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Automated Actions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05613" y="5613678"/>
            <a:ext cx="3237309" cy="1779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alarm system can be integrated with other building systems to initiate actions like closing fire doors or shutting off HVAC units.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AEA206-4990-495A-8746-56D6775B666F}"/>
              </a:ext>
            </a:extLst>
          </p:cNvPr>
          <p:cNvSpPr/>
          <p:nvPr/>
        </p:nvSpPr>
        <p:spPr>
          <a:xfrm>
            <a:off x="7426712" y="7828156"/>
            <a:ext cx="1382751" cy="269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no:5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083" y="599837"/>
            <a:ext cx="7732633" cy="126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Interfacing with a Microcontroller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083" y="2162413"/>
            <a:ext cx="503992" cy="5039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2083" y="2867978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Sensor Integration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92083" y="3303984"/>
            <a:ext cx="3715107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microcontroller receives input from various fire detection sensors, such as smoke, heat, and flame detectors.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9609" y="2162413"/>
            <a:ext cx="503992" cy="5039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9609" y="2867978"/>
            <a:ext cx="286452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Control and Processing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209609" y="3303984"/>
            <a:ext cx="3715107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microcontroller processes the sensor data, applies algorithms to determine fire risk, and coordinates the appropriate response.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083" y="5198507"/>
            <a:ext cx="503992" cy="5039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92083" y="5904071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Alarm Activation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92083" y="6340078"/>
            <a:ext cx="3715107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microcontroller triggers the necessary alarm systems, including audible, visual, and remote notification mechanisms.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609" y="5198507"/>
            <a:ext cx="503992" cy="50399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09609" y="5904071"/>
            <a:ext cx="3464719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Monitoring and Diagnostics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0209609" y="6340078"/>
            <a:ext cx="3715107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microcontroller can perform system diagnostics, log events, and facilitate maintenance and testing procedures.</a:t>
            </a:r>
            <a:endParaRPr lang="en-US" sz="15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914A6C-CDE6-1929-8121-75D1FC98284D}"/>
              </a:ext>
            </a:extLst>
          </p:cNvPr>
          <p:cNvSpPr/>
          <p:nvPr/>
        </p:nvSpPr>
        <p:spPr>
          <a:xfrm>
            <a:off x="12901961" y="7839307"/>
            <a:ext cx="1616927" cy="289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no:6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40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828" y="3541990"/>
            <a:ext cx="12760762" cy="640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Testing and Maintenance of the Fire Alarm System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28" y="4490561"/>
            <a:ext cx="4398169" cy="8204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22853" y="5618678"/>
            <a:ext cx="256401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Regular Inspections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922853" y="6062186"/>
            <a:ext cx="3988118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Periodic testing and inspections ensure the fire alarm system remains functional and up-to-date.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997" y="4490561"/>
            <a:ext cx="4398288" cy="8204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21022" y="5618678"/>
            <a:ext cx="301299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Preventive Maintenance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321022" y="6062186"/>
            <a:ext cx="3988237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Scheduled maintenance activities, such as cleaning sensors and replacing batteries, help prevent system failures.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4284" y="4490561"/>
            <a:ext cx="4398288" cy="8204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9310" y="5618678"/>
            <a:ext cx="3625810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Troubleshooting and Repairs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719310" y="6062186"/>
            <a:ext cx="3988237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Prompt identification and resolution of any issues or malfunctions is crucial for maintaining the system's reliability.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DE0253-6A9A-2E8E-614E-FECCC601D4F6}"/>
              </a:ext>
            </a:extLst>
          </p:cNvPr>
          <p:cNvSpPr/>
          <p:nvPr/>
        </p:nvSpPr>
        <p:spPr>
          <a:xfrm>
            <a:off x="12913112" y="7794702"/>
            <a:ext cx="1594625" cy="2676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no:7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9052"/>
            <a:ext cx="86798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Advantages and Disadvantages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14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959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Improved safety and reduced risk of fire-related incidents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381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Early detection and notification for prompt emergency response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Continuous monitoring and automated alarm activation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Integration with other building systems for enhanced control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214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Disadvantages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7959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Upfront installation and maintenance costs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2381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Potential for false alarms due to system malfunctions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6803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Dependence on a reliable power source and backup systems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Complexity in configuring and programming the system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D5A9D6-D61D-09C5-515E-59A809B18A2E}"/>
              </a:ext>
            </a:extLst>
          </p:cNvPr>
          <p:cNvSpPr/>
          <p:nvPr/>
        </p:nvSpPr>
        <p:spPr>
          <a:xfrm>
            <a:off x="12913112" y="7794702"/>
            <a:ext cx="1561171" cy="278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no:8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1135"/>
            <a:ext cx="62005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Future Considerations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5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6458903" y="2850237"/>
            <a:ext cx="15275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IoT Integration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Leveraging the Internet of Things (IoT) to enable remote monitoring, data analytics, and predictive maintenance.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5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10317123" y="2850237"/>
            <a:ext cx="2197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5227"/>
            <a:ext cx="29125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Artificial Intelligence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Incorporating machine learning algorithms to enhance fire risk detection and optimize system performance.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521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137" y="5637133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52123"/>
            <a:ext cx="32030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Autonomous Response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425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Developing systems capable of automatically initiating emergency procedures and coordinating with first responders.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F5575D-8A94-AB3C-F53A-80B36935A5E0}"/>
              </a:ext>
            </a:extLst>
          </p:cNvPr>
          <p:cNvSpPr/>
          <p:nvPr/>
        </p:nvSpPr>
        <p:spPr>
          <a:xfrm>
            <a:off x="12890810" y="7828156"/>
            <a:ext cx="1605775" cy="2564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Page no:9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734</Words>
  <Application>Microsoft Office PowerPoint</Application>
  <PresentationFormat>Custom</PresentationFormat>
  <Paragraphs>97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Platypi Medium</vt:lpstr>
      <vt:lpstr>Source Serif Pro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Jagarlamudi Sahithi</cp:lastModifiedBy>
  <cp:revision>2</cp:revision>
  <dcterms:created xsi:type="dcterms:W3CDTF">2024-11-10T18:08:20Z</dcterms:created>
  <dcterms:modified xsi:type="dcterms:W3CDTF">2024-11-11T16:30:19Z</dcterms:modified>
</cp:coreProperties>
</file>